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05017"/>
            <a:ext cx="10947042" cy="2204945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50.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 Bia Uh 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62841"/>
            <a:ext cx="12192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Joyful, Joyful, We Adore Thee</a:t>
            </a:r>
          </a:p>
          <a:p>
            <a:r>
              <a:rPr lang="en-US" sz="3200" dirty="0"/>
              <a:t>Late 145:1-6</a:t>
            </a:r>
          </a:p>
          <a:p>
            <a:r>
              <a:rPr lang="en-US" sz="3200" dirty="0"/>
              <a:t>Hendry van Dyke, 1852-1933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thengsak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hawlkhia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Sun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5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le van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pi'n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te'n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hi;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van mi'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Ciktui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luangle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vasa ham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min phat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hongzawn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13345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Pa,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Ciktui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Tawlngakna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Na hi;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neilteng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ding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kisanggam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te'n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henkhawm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Unau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itna'n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Lasa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late, Sa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5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50.  Lungdamin Kong Bia Uh Hi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2018-12-14T15:32:40Z</dcterms:modified>
</cp:coreProperties>
</file>